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5" r:id="rId17"/>
    <p:sldId id="276" r:id="rId18"/>
    <p:sldId id="277" r:id="rId19"/>
    <p:sldId id="258" r:id="rId20"/>
    <p:sldId id="259" r:id="rId21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46043-F58C-4913-AAD8-8731F8B66A4F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4EE23-7C96-43E3-BDCA-5187AB23F30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E5D90-694D-412F-A04A-D881AF383AEC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9DA5A-5731-4A1C-A901-DB541029ACF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674-B40F-47FD-BFC6-AA71C4ABC21B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7BAB-0B4B-4D4C-8E5A-6F7DA19AAA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674-B40F-47FD-BFC6-AA71C4ABC21B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7BAB-0B4B-4D4C-8E5A-6F7DA19AAA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674-B40F-47FD-BFC6-AA71C4ABC21B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7BAB-0B4B-4D4C-8E5A-6F7DA19AAA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674-B40F-47FD-BFC6-AA71C4ABC21B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7BAB-0B4B-4D4C-8E5A-6F7DA19AAA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674-B40F-47FD-BFC6-AA71C4ABC21B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7BAB-0B4B-4D4C-8E5A-6F7DA19AAA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674-B40F-47FD-BFC6-AA71C4ABC21B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7BAB-0B4B-4D4C-8E5A-6F7DA19AAA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674-B40F-47FD-BFC6-AA71C4ABC21B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7BAB-0B4B-4D4C-8E5A-6F7DA19AAA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674-B40F-47FD-BFC6-AA71C4ABC21B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7BAB-0B4B-4D4C-8E5A-6F7DA19AAA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674-B40F-47FD-BFC6-AA71C4ABC21B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7BAB-0B4B-4D4C-8E5A-6F7DA19AAA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674-B40F-47FD-BFC6-AA71C4ABC21B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7BAB-0B4B-4D4C-8E5A-6F7DA19AAA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674-B40F-47FD-BFC6-AA71C4ABC21B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7BAB-0B4B-4D4C-8E5A-6F7DA19AAA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65674-B40F-47FD-BFC6-AA71C4ABC21B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7BAB-0B4B-4D4C-8E5A-6F7DA19AAA7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932040" y="692696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Fundamentals of Drilling</a:t>
            </a:r>
            <a:endParaRPr lang="cs-CZ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Fishing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cs-CZ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Stuck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Pipe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  <a:endParaRPr lang="cs-C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presentation No.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Fundamentals of Onshore Drilling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25313"/>
            <a:ext cx="1340222" cy="145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285720" y="2483018"/>
            <a:ext cx="8501122" cy="3970318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5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references: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Aadnoy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Iain Cooper, Stefan Z.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Miska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Robert F. Mitchell, Michael L. Payne: 	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Advanced Drilling and Well Technology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SPE 2009, ISBN: 978-1-55563-145-1.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Robello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G. Samuel,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Xiushan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Liu: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Advanced Drilling Engineering – Principles and 	Design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Gulf Publishing Company, Houston Texas,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ISBN: 978-1-933762-34-0.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Joe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DeGeare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David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Haughton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McGurk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Guide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Oilwell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Fishing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Operations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Tools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Techniques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Rules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Thumb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Gulf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Drilling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Guides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	Houston, Texas,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2009,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ISBN: 978-0-7506-7702-2.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 Primer of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Oilwell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Drilling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Petroleum Extension Service, Houston, Texas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2001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ISBN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0-88698-194-8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obello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R. G.: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Downhole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Drilling Tools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Gulf Publishing Company, Houston, Texas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ISBN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978-1933762135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Overshot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Operation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rtin\Desktop\vrtný průzkum a hlubinné vrtání\hlubinné vrtání IV\overs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14356"/>
            <a:ext cx="8131174" cy="55197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Recovering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Removing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Junk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rtin\Desktop\vrtný průzkum a hlubinné vrtání\hlubinné vrtání IV\haraburd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642918"/>
            <a:ext cx="7939084" cy="55619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Various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Milling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Tools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artin\Desktop\vrtný průzkum a hlubinné vrtání\hlubinné vrtání IV\nářad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14356"/>
            <a:ext cx="7786742" cy="54507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Junk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Sub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Martin\Desktop\vrtný průzkum a hlubinné vrtání\hlubinné vrtání IV\jung s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642918"/>
            <a:ext cx="8123235" cy="54720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Catching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Roller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Cones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Junk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Basket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artin\Desktop\vrtný průzkum a hlubinné vrtání\hlubinné vrtání IV\posledn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85794"/>
            <a:ext cx="7715252" cy="53912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Catching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Logging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Cable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Wire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-Line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Spear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Martin\Desktop\vrtný průzkum a hlubinné vrtání\hlubinné vrtání IV\wire-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14356"/>
            <a:ext cx="7862814" cy="54943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2" descr="F:\fotky_komplety\likvidace starých sond_Hodonín\IMG_5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4032448" cy="5376427"/>
          </a:xfrm>
          <a:prstGeom prst="rect">
            <a:avLst/>
          </a:prstGeom>
          <a:noFill/>
        </p:spPr>
      </p:pic>
      <p:pic>
        <p:nvPicPr>
          <p:cNvPr id="1027" name="Picture 3" descr="F:\fotky_komplety\likvidace starých sond_Hodonín\IMG_57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682113"/>
            <a:ext cx="4004509" cy="5339175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Fishing  Tools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Fishing  Tools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fotky_komplety\likvidace starých sond_Hodonín\IMG_5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676"/>
            <a:ext cx="5184576" cy="3888556"/>
          </a:xfrm>
          <a:prstGeom prst="rect">
            <a:avLst/>
          </a:prstGeom>
          <a:noFill/>
        </p:spPr>
      </p:pic>
      <p:pic>
        <p:nvPicPr>
          <p:cNvPr id="2051" name="Picture 3" descr="F:\fotky_komplety\likvidace starých sond_Hodonín\IMG_5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92724"/>
            <a:ext cx="4220526" cy="56271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Fishing  Tools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fotky_komplety\likvidace starých sond_Hodonín\IMG_5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9"/>
            <a:ext cx="5760640" cy="4320618"/>
          </a:xfrm>
          <a:prstGeom prst="rect">
            <a:avLst/>
          </a:prstGeom>
          <a:noFill/>
        </p:spPr>
      </p:pic>
      <p:pic>
        <p:nvPicPr>
          <p:cNvPr id="3075" name="Picture 3" descr="F:\fotky_komplety\likvidace starých sond_Hodonín\IMG_57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484784"/>
            <a:ext cx="3491880" cy="46556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214414" y="85723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THE END!!!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Martin\Desktop\hlubinné vrtání\the e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588" y="1500174"/>
            <a:ext cx="7032745" cy="4699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Fishing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Operations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artin\Desktop\vrtný průzkum a hlubinné vrtání\hlubinné vrtání IV\rybář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85794"/>
            <a:ext cx="7929618" cy="52227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Screwing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Unscrewing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Drillpipe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Stuck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Drill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String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rtin\Desktop\vrtný průzkum a hlubinné vrtání\hlubinné vrtání IV\pení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928670"/>
            <a:ext cx="7109531" cy="2143140"/>
          </a:xfrm>
          <a:prstGeom prst="rect">
            <a:avLst/>
          </a:prstGeom>
          <a:noFill/>
        </p:spPr>
      </p:pic>
      <p:pic>
        <p:nvPicPr>
          <p:cNvPr id="2051" name="Picture 3" descr="C:\Users\Martin\Desktop\vrtný průzkum a hlubinné vrtání\hlubinné vrtání IV\kazysvě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00504"/>
            <a:ext cx="7715304" cy="15366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Stuck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Drill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String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rtin\Desktop\vrtný průzkum a hlubinné vrtání\hlubinné vrtání IV\zavalován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85794"/>
            <a:ext cx="8447374" cy="435771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57158" y="5344555"/>
            <a:ext cx="192882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Mobile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Formations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(salt,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plastic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shale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00298" y="5286388"/>
            <a:ext cx="1928826" cy="83099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Unconsolidated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Formations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sands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gravels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643438" y="5286388"/>
            <a:ext cx="1928826" cy="83099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Fractured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Faulted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Formations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fault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rubble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zones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715140" y="5357826"/>
            <a:ext cx="2000264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Reactive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Formations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swelling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clays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Drilling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Operation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Stuck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Drill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String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rtin\Desktop\vrtný průzkum a hlubinné vrtání\hlubinné vrtání IV\uvíznut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85794"/>
            <a:ext cx="8434481" cy="464347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28596" y="5643578"/>
            <a:ext cx="192882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Junk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in Hole</a:t>
            </a: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lost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roller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cone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428860" y="5643578"/>
            <a:ext cx="192882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Poor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Hole</a:t>
            </a:r>
          </a:p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Cleaning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72000" y="5643578"/>
            <a:ext cx="192882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Keyseat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in</a:t>
            </a:r>
          </a:p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Doglegs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715140" y="5643578"/>
            <a:ext cx="1928826" cy="338554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Collapsed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Casing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Drilling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Operation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Stuck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Drill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String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rtin\Desktop\vrtný průzkum a hlubinné vrtání\hlubinné vrtání IV\uvíznutí 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928670"/>
            <a:ext cx="4752734" cy="4357718"/>
          </a:xfrm>
          <a:prstGeom prst="rect">
            <a:avLst/>
          </a:prstGeom>
          <a:noFill/>
        </p:spPr>
      </p:pic>
      <p:pic>
        <p:nvPicPr>
          <p:cNvPr id="5123" name="Picture 3" descr="C:\Users\Martin\Desktop\vrtný průzkum a hlubinné vrtání\hlubinné vrtání IV\kontak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928670"/>
            <a:ext cx="3066863" cy="421484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00034" y="5429264"/>
            <a:ext cx="2214578" cy="83099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Differential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Sticking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Mud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Cake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Thick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28926" y="5429264"/>
            <a:ext cx="2214578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Undergauge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Hole</a:t>
            </a:r>
          </a:p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Worn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Bit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Gauge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00760" y="5429264"/>
            <a:ext cx="2214578" cy="83099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Cement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Flash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Setting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Cement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Jarring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Operation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rtin\Desktop\vrtný průzkum a hlubinné vrtání\hlubinné vrtání IV\jarr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85794"/>
            <a:ext cx="8208964" cy="52757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3074" name="Picture 2" descr="C:\Users\Martin\Desktop\vrtný průzkum a hlubinné vrtání\hlubinné vrtání IV\handling f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867779" cy="62780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Techniques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Catching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Fish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rtin\Desktop\vrtný průzkum a hlubinné vrtání\hlubinné vrtání IV\vercaj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14356"/>
            <a:ext cx="8234725" cy="55721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236</Words>
  <Application>Microsoft Office PowerPoint</Application>
  <PresentationFormat>Předvádění na obrazovce (4:3)</PresentationFormat>
  <Paragraphs>96</Paragraphs>
  <Slides>20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</dc:creator>
  <cp:lastModifiedBy>Martin</cp:lastModifiedBy>
  <cp:revision>35</cp:revision>
  <dcterms:created xsi:type="dcterms:W3CDTF">2010-03-15T15:15:08Z</dcterms:created>
  <dcterms:modified xsi:type="dcterms:W3CDTF">2012-12-18T16:04:04Z</dcterms:modified>
</cp:coreProperties>
</file>